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67" r:id="rId15"/>
    <p:sldId id="271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056E69-C862-46DF-B028-04153280E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F1F70C-32F5-448A-8170-CFA3AA2DAA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BAEA6B-010A-40FA-BB3C-5C86138FB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1F3C-0BB9-46B4-AB5A-43A1CAABFD0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7F33E8-159C-41B3-9DF3-53A696548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D9BCD2-8520-4E7B-9A1A-51A8CA39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03C90-36F3-46D4-A0DD-F8668D4ED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300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7CC1E-4FB0-4909-BDEF-78BAC6F79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883ADE-90D7-4426-B948-34852E6E8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934FFD-B58F-4962-886D-3E8EB054D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1F3C-0BB9-46B4-AB5A-43A1CAABFD0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64D368-745E-4075-AF84-1D6218FB2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142643-ACC7-4ABC-A211-DAB416802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03C90-36F3-46D4-A0DD-F8668D4ED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21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05070-0A9A-462F-ACA3-F331245FA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CD2C6E-5EF5-4CB6-88E6-8337B434D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2BBB7F-D9AC-44D7-96CD-D69024B52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1F3C-0BB9-46B4-AB5A-43A1CAABFD0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479D9D-7C24-46C7-8597-F1D2B5E34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036315-AFE4-489E-8F0D-F3C210D4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03C90-36F3-46D4-A0DD-F8668D4ED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0597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B379A-99DC-447D-8C11-E65277D86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77D9DD-D54D-40FD-9586-86A8AB2A55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32D0EE5-766B-4E00-B36D-0D3751BD5F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124512-4DF6-4E05-AE4B-7F0567AEC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1F3C-0BB9-46B4-AB5A-43A1CAABFD0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C6A0A0-4EEC-41D5-B386-0415D63A8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807024-4F43-4188-A273-28A379566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03C90-36F3-46D4-A0DD-F8668D4ED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5800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50CF1-58FB-471B-9C1C-52A0CF2CD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ECE320-ABA1-4409-BA68-CF48A5E67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3D199CF-00A4-4E80-943C-BF22429B1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338C374-5115-43D7-8B4F-B8B58C1CDA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B58A56D-F9D2-458E-9EBF-1AC845132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27BF382-DCDE-4168-99E9-76E930FB3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1F3C-0BB9-46B4-AB5A-43A1CAABFD0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9EED2BB-B092-48CC-9CC5-BEA98B3FE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7C4D28A-904D-49BD-B314-ACB366B22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03C90-36F3-46D4-A0DD-F8668D4ED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0824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68BD23-39E6-495F-8D9C-68BA8F3EB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BD8204A-7601-424E-B52D-E87BA0A7A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1F3C-0BB9-46B4-AB5A-43A1CAABFD0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062BF4D-2D5D-4E04-9122-3E1259966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DD6901F-DD08-453F-A75A-78A537382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03C90-36F3-46D4-A0DD-F8668D4ED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745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F893899-4A49-43A8-ABD4-478E15B45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1F3C-0BB9-46B4-AB5A-43A1CAABFD0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2DEA6AA-7EBE-46F3-B666-07623C59F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FD3831-FC9F-4523-8CBD-3B042CE2F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03C90-36F3-46D4-A0DD-F8668D4ED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583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B6D2CB-2F5B-4280-B214-6400CCEB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2F5835-3BE5-45A1-9C14-86D43B54F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1D82A12-78EB-4ABE-BCDD-20B1B0A3B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CD280D-740A-4F28-B8AC-5ED475996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1F3C-0BB9-46B4-AB5A-43A1CAABFD0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DA2C10-AA97-46F9-A40B-E675E4A8E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A46AD1D-3E9E-49CA-9499-C88D0FF18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03C90-36F3-46D4-A0DD-F8668D4ED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480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91231-E757-49D2-B9C6-7FDC0C758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573108-D6FE-4EAF-929C-69941F9395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F8635B-ECFE-4A91-A870-6319AB652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4D2E98-DE62-4099-882E-9D694C1F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1F3C-0BB9-46B4-AB5A-43A1CAABFD0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B7FDF9-EB4F-475A-BB02-C8D253476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63151A9-B293-4FCA-BE56-B62AB2F95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03C90-36F3-46D4-A0DD-F8668D4ED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8397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F5FBB8-ADA2-43F5-93CC-871C238E9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4709901-154B-4F00-868A-07B1E138E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9F120C-E9B6-415E-8C46-94ED7BB4A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1F3C-0BB9-46B4-AB5A-43A1CAABFD0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693DC3-FD9B-4594-84DE-505715A0F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B3CBD8-A3AC-4FC0-9D05-A88D41DF3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03C90-36F3-46D4-A0DD-F8668D4ED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770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6153EC7-ADBE-4630-BBC1-057E826685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F68657-0AA0-4BDA-BB19-9285FADA44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2CAA8E-9DFE-4EFA-90B7-BDED82D8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1F3C-0BB9-46B4-AB5A-43A1CAABFD0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F0EDD9-B458-4369-83D4-19E840689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7044BB-7A35-4BEA-91D4-83F97775F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03C90-36F3-46D4-A0DD-F8668D4ED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462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0062EBF-DE09-4EAC-9D67-5B80B59B9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DA941A-FF43-4D1D-A179-108F00B03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E8E963-9BAD-4AF6-B15B-9A38688DD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11F3C-0BB9-46B4-AB5A-43A1CAABFD0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08C898-8F2B-4FBD-8F60-AED4A7C5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7FFC33-B9E9-4EFE-99A1-426707FC33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03C90-36F3-46D4-A0DD-F8668D4EDC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691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0BDA47D-7A27-4856-A132-7AEB1D271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54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EB5D08-EA63-49F7-9847-792FD3047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DC1DF76-42E2-4AA6-82DA-365C69783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6837"/>
            <a:ext cx="12670972" cy="1121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20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CED0F29-975E-4CFD-8E8D-4C868EF7B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250E6D4-DF22-43E9-8D99-A0D2543EF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96" y="1995431"/>
            <a:ext cx="4839353" cy="362951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D738706-0C8C-435F-A5CE-AE0701FE3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252" y="1995431"/>
            <a:ext cx="5161975" cy="362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620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DB3AE64-F314-4F24-8E03-F9ADE8060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369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CE1F983-9490-4AE6-AE86-9DABACA83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823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95618CB-6A1A-4C3F-882B-F36BC75BB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55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0FF28D9-B8BF-4A4B-BECE-CC9A017DF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90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536541E-E93B-48C1-BCC5-BF644A5DE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90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A79B7A6-1494-4B91-A85B-E0242ADBC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28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0002F2-5FDD-4458-B797-E7A789E1A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C67431F-73FB-4768-84C6-315298E11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5657" y="0"/>
            <a:ext cx="16459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42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8EC840-3FF3-4E58-9670-D9E68BA27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10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56FBA53-00A3-492C-B8D4-8B309940F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75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7DD06BC-A950-4CC0-81F5-6C9A1DE12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CE03872-E708-4570-8BA7-913743814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3" y="518659"/>
            <a:ext cx="11076934" cy="582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55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4F087DE-ED70-4C3B-BA1E-FA15A0B02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46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BAA943-3D9E-4106-A5EE-88935D156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2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891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Roberta Koche</dc:creator>
  <cp:lastModifiedBy>Roberta Koche</cp:lastModifiedBy>
  <cp:revision>2</cp:revision>
  <dcterms:created xsi:type="dcterms:W3CDTF">2018-12-06T13:29:43Z</dcterms:created>
  <dcterms:modified xsi:type="dcterms:W3CDTF">2018-12-06T13:47:07Z</dcterms:modified>
</cp:coreProperties>
</file>